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3B7-8EE5-490D-AF99-6F9FAC8A9732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6B7E-2B7B-41E6-BD93-8DA9CF0F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7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3B7-8EE5-490D-AF99-6F9FAC8A9732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6B7E-2B7B-41E6-BD93-8DA9CF0F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8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3B7-8EE5-490D-AF99-6F9FAC8A9732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6B7E-2B7B-41E6-BD93-8DA9CF0F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9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3B7-8EE5-490D-AF99-6F9FAC8A9732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6B7E-2B7B-41E6-BD93-8DA9CF0F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3B7-8EE5-490D-AF99-6F9FAC8A9732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6B7E-2B7B-41E6-BD93-8DA9CF0F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2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3B7-8EE5-490D-AF99-6F9FAC8A9732}" type="datetimeFigureOut">
              <a:rPr lang="en-US" smtClean="0"/>
              <a:t>3/23/21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6B7E-2B7B-41E6-BD93-8DA9CF0F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6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3B7-8EE5-490D-AF99-6F9FAC8A9732}" type="datetimeFigureOut">
              <a:rPr lang="en-US" smtClean="0"/>
              <a:t>3/23/21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6B7E-2B7B-41E6-BD93-8DA9CF0F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4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3B7-8EE5-490D-AF99-6F9FAC8A9732}" type="datetimeFigureOut">
              <a:rPr lang="en-US" smtClean="0"/>
              <a:t>3/23/21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6B7E-2B7B-41E6-BD93-8DA9CF0F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9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3B7-8EE5-490D-AF99-6F9FAC8A9732}" type="datetimeFigureOut">
              <a:rPr lang="en-US" smtClean="0"/>
              <a:t>3/23/21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6B7E-2B7B-41E6-BD93-8DA9CF0F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3B7-8EE5-490D-AF99-6F9FAC8A9732}" type="datetimeFigureOut">
              <a:rPr lang="en-US" smtClean="0"/>
              <a:t>3/23/21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6B7E-2B7B-41E6-BD93-8DA9CF0F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13B7-8EE5-490D-AF99-6F9FAC8A9732}" type="datetimeFigureOut">
              <a:rPr lang="en-US" smtClean="0"/>
              <a:t>3/23/21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6B7E-2B7B-41E6-BD93-8DA9CF0F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1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13B7-8EE5-490D-AF99-6F9FAC8A9732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06B7E-2B7B-41E6-BD93-8DA9CF0F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0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25: Paired Samples and Blocks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Last chapter in Unit 6 (t-tests and intervals)</a:t>
            </a:r>
          </a:p>
        </p:txBody>
      </p:sp>
    </p:spTree>
    <p:extLst>
      <p:ext uri="{BB962C8B-B14F-4D97-AF65-F5344CB8AC3E}">
        <p14:creationId xmlns:p14="http://schemas.microsoft.com/office/powerpoint/2010/main" val="239610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Two-sample 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conditions are required?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would be violate the condition having to do with the relationship between data points?</a:t>
            </a:r>
          </a:p>
        </p:txBody>
      </p:sp>
    </p:spTree>
    <p:extLst>
      <p:ext uri="{BB962C8B-B14F-4D97-AF65-F5344CB8AC3E}">
        <p14:creationId xmlns:p14="http://schemas.microsoft.com/office/powerpoint/2010/main" val="284522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76" y="-118555"/>
            <a:ext cx="10515600" cy="1325563"/>
          </a:xfrm>
        </p:spPr>
        <p:txBody>
          <a:bodyPr/>
          <a:lstStyle/>
          <a:p>
            <a:r>
              <a:rPr lang="en-US" dirty="0"/>
              <a:t>Paired 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07008"/>
            <a:ext cx="11457432" cy="542239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When Independent Groups Condition is violated, data may be PAIRED.</a:t>
            </a:r>
          </a:p>
          <a:p>
            <a:pPr lvl="1"/>
            <a:r>
              <a:rPr lang="en-US" dirty="0"/>
              <a:t>e.g. When same people are used in a before- and after-diet study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Paired Data Assumption: state how you know data is paired, can use vocab:</a:t>
            </a:r>
          </a:p>
          <a:p>
            <a:pPr lvl="1"/>
            <a:r>
              <a:rPr lang="en-US" dirty="0"/>
              <a:t>Blocking = when pair comes from experiment</a:t>
            </a:r>
          </a:p>
          <a:p>
            <a:pPr lvl="1"/>
            <a:r>
              <a:rPr lang="en-US" dirty="0"/>
              <a:t>Matching = when pair comes from an observational study</a:t>
            </a:r>
          </a:p>
          <a:p>
            <a:pPr marL="457200" lvl="1" indent="0">
              <a:buNone/>
            </a:pPr>
            <a:r>
              <a:rPr lang="en-US" i="1" dirty="0"/>
              <a:t>Recall that blocking is used in experiment design to remove variation!  Same here!</a:t>
            </a:r>
          </a:p>
          <a:p>
            <a:endParaRPr lang="en-US" dirty="0"/>
          </a:p>
          <a:p>
            <a:r>
              <a:rPr lang="en-US" dirty="0"/>
              <a:t>Usually we use the diff of each pair as our </a:t>
            </a:r>
            <a:r>
              <a:rPr lang="en-US" u="sng" dirty="0"/>
              <a:t>data*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u="sng" dirty="0">
                <a:sym typeface="Wingdings" panose="05000000000000000000" pitchFamily="2" charset="2"/>
              </a:rPr>
              <a:t> one-sample</a:t>
            </a:r>
            <a:r>
              <a:rPr lang="en-US" dirty="0">
                <a:sym typeface="Wingdings" panose="05000000000000000000" pitchFamily="2" charset="2"/>
              </a:rPr>
              <a:t> paired t-test or t-interval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Check for same 3 conditions as a standard t-test (this is not with 2 groups), BUT check that differences are Nearly Normal (AND n is Large Enough).  Then check 4</a:t>
            </a:r>
            <a:r>
              <a:rPr lang="en-US" baseline="30000" dirty="0">
                <a:sym typeface="Wingdings" panose="05000000000000000000" pitchFamily="2" charset="2"/>
              </a:rPr>
              <a:t>th</a:t>
            </a:r>
            <a:r>
              <a:rPr lang="en-US" dirty="0">
                <a:sym typeface="Wingdings" panose="05000000000000000000" pitchFamily="2" charset="2"/>
              </a:rPr>
              <a:t> condition: Paired Data Assumption.  Likewise, mean, std. dev. be of diff, not each sample.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All math, calculator functions same as before!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 For mean and standard deviation (again, </a:t>
            </a:r>
            <a:r>
              <a:rPr lang="en-US" u="sng" dirty="0"/>
              <a:t>NOT 2 sample</a:t>
            </a:r>
            <a:r>
              <a:rPr lang="en-US" dirty="0"/>
              <a:t> t-test)</a:t>
            </a:r>
          </a:p>
        </p:txBody>
      </p:sp>
    </p:spTree>
    <p:extLst>
      <p:ext uri="{BB962C8B-B14F-4D97-AF65-F5344CB8AC3E}">
        <p14:creationId xmlns:p14="http://schemas.microsoft.com/office/powerpoint/2010/main" val="75602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Blocked or Matched?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Diff </a:t>
            </a:r>
            <a:r>
              <a:rPr lang="en-US" dirty="0" err="1"/>
              <a:t>btwn</a:t>
            </a:r>
            <a:r>
              <a:rPr lang="en-US" dirty="0"/>
              <a:t>…</a:t>
            </a:r>
          </a:p>
          <a:p>
            <a:r>
              <a:rPr lang="en-US" dirty="0"/>
              <a:t>Test score before taking the SAT prep class and after the SAT prep class.</a:t>
            </a:r>
          </a:p>
          <a:p>
            <a:r>
              <a:rPr lang="en-US" dirty="0"/>
              <a:t>Brother’s height and sister’s height.</a:t>
            </a:r>
          </a:p>
          <a:p>
            <a:r>
              <a:rPr lang="en-US" dirty="0"/>
              <a:t>Green-ness of yard before watering program and green-ness of yard after water program.  (Yes, green-ness can be quantified)</a:t>
            </a:r>
          </a:p>
          <a:p>
            <a:r>
              <a:rPr lang="en-US" dirty="0"/>
              <a:t>Person and spouse’s ounces of water consumed per day.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80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2-sample t-test, paired t-test, or neither?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SRS of 50 20-year-olds and SRS of 50 30-year olds were each asked how much they would spend on his/her best friend’s birthday present.  Difference?</a:t>
            </a:r>
          </a:p>
          <a:p>
            <a:r>
              <a:rPr lang="en-US" dirty="0"/>
              <a:t>SRS of mothers of twins surveyed: how often in the past month did a stranger ask if the twins were identical?</a:t>
            </a:r>
          </a:p>
          <a:p>
            <a:r>
              <a:rPr lang="en-US" dirty="0"/>
              <a:t>SRS of families asking brother and sister each to rate how strict their fathers were.</a:t>
            </a:r>
          </a:p>
          <a:p>
            <a:r>
              <a:rPr lang="en-US" dirty="0"/>
              <a:t>SRS of people: can you taste a difference between Heinz and generic ketchup.</a:t>
            </a:r>
          </a:p>
          <a:p>
            <a:r>
              <a:rPr lang="en-US" dirty="0"/>
              <a:t>SRS first-born and second-born pairs: each person in pair is asked to rate a band.  Difference?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42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384</Words>
  <Application>Microsoft Macintosh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Chapter 25: Paired Samples and Blocks</vt:lpstr>
      <vt:lpstr>Two-sample t-test</vt:lpstr>
      <vt:lpstr>Paired t-test</vt:lpstr>
      <vt:lpstr>Blocked or Matched?</vt:lpstr>
      <vt:lpstr>2-sample t-test, paired t-test, or neither?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25: Paired Samples and Blocks</dc:title>
  <dc:creator>Frazier, Debbie</dc:creator>
  <cp:lastModifiedBy>gumbyallen@yahoo.com</cp:lastModifiedBy>
  <cp:revision>8</cp:revision>
  <dcterms:created xsi:type="dcterms:W3CDTF">2016-03-03T00:16:50Z</dcterms:created>
  <dcterms:modified xsi:type="dcterms:W3CDTF">2021-03-23T15:14:40Z</dcterms:modified>
</cp:coreProperties>
</file>