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5F4-373C-4617-91D4-44ADDEB930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15F4-373C-4617-91D4-44ADDEB9301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65F4-321A-44D4-8A93-B7A3621932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1 and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“Computers are useless – they can only give you answers.”</a:t>
            </a:r>
          </a:p>
          <a:p>
            <a:pPr>
              <a:buNone/>
            </a:pPr>
            <a:r>
              <a:rPr lang="en-US" dirty="0" smtClean="0"/>
              <a:t>- Pablo Picasso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Statistics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Think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Use 5 Ws and H to organize data and its context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Predict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Identify Value or Significance</a:t>
            </a:r>
          </a:p>
          <a:p>
            <a:r>
              <a:rPr lang="en-US" dirty="0" smtClean="0"/>
              <a:t>Show</a:t>
            </a:r>
          </a:p>
          <a:p>
            <a:pPr lvl="1"/>
            <a:r>
              <a:rPr lang="en-US" dirty="0" smtClean="0"/>
              <a:t>Graph, calculate</a:t>
            </a:r>
          </a:p>
          <a:p>
            <a:pPr lvl="1"/>
            <a:r>
              <a:rPr lang="en-US" dirty="0" smtClean="0"/>
              <a:t>Be wary of wrong model/calculation choice!</a:t>
            </a:r>
          </a:p>
          <a:p>
            <a:r>
              <a:rPr lang="en-US" dirty="0" smtClean="0"/>
              <a:t>Tell</a:t>
            </a:r>
          </a:p>
          <a:p>
            <a:pPr lvl="1"/>
            <a:r>
              <a:rPr lang="en-US" dirty="0" smtClean="0"/>
              <a:t>Conclude based on evidence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Be wary of misinterpretations!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Ws (and H), naming variables, categorical vs. quantitative (incl. units)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Weighing bears: Researchers caught and measured 54 bears, recording weight, neck size, length, gender.  They hoped to find a way to estimate weight based on this input.</a:t>
            </a:r>
          </a:p>
          <a:p>
            <a:r>
              <a:rPr lang="en-US" dirty="0" smtClean="0"/>
              <a:t>Who: 54 bears (each bear = a case)</a:t>
            </a:r>
          </a:p>
          <a:p>
            <a:r>
              <a:rPr lang="en-US" dirty="0" smtClean="0"/>
              <a:t>What: Weight, neck size, length, gender</a:t>
            </a:r>
          </a:p>
          <a:p>
            <a:r>
              <a:rPr lang="en-US" dirty="0" smtClean="0"/>
              <a:t>When: Not specified</a:t>
            </a:r>
          </a:p>
          <a:p>
            <a:r>
              <a:rPr lang="en-US" dirty="0" smtClean="0"/>
              <a:t>Where: Not specified</a:t>
            </a:r>
          </a:p>
          <a:p>
            <a:r>
              <a:rPr lang="en-US" dirty="0" smtClean="0"/>
              <a:t>Why: To estimate weight</a:t>
            </a:r>
          </a:p>
          <a:p>
            <a:r>
              <a:rPr lang="en-US" dirty="0" smtClean="0"/>
              <a:t>How: Researchers collected data on 54 bears they could catch</a:t>
            </a:r>
          </a:p>
          <a:p>
            <a:r>
              <a:rPr lang="en-US" dirty="0" smtClean="0"/>
              <a:t>Variable: Weight (quantitative, pounds?), Neck Size (quant, inches?), Length (quant, inches?), Gender (categorical)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Ws (and H), naming variables, categorical vs. quantitative (incl. units)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Herbal medicine: Drug company scientists ran a study on a new herbal drug.  They exposed each patient to a cold virus, then gave them either the herbal drug or a sugar solution known to have no effect on colds.  3 days later they assessed each patient’s severity of cold on a scale of 0 to 5.  They found no evidence of benefits of the herbal drug.</a:t>
            </a:r>
          </a:p>
          <a:p>
            <a:r>
              <a:rPr lang="en-US" dirty="0" smtClean="0"/>
              <a:t>Who: Experimental subjects / patients (each patient is a case)</a:t>
            </a:r>
          </a:p>
          <a:p>
            <a:r>
              <a:rPr lang="en-US" dirty="0" smtClean="0"/>
              <a:t>What: Treatment (herbal drug or sugar pill) and Cold Severity</a:t>
            </a:r>
          </a:p>
          <a:p>
            <a:r>
              <a:rPr lang="en-US" dirty="0" smtClean="0"/>
              <a:t>When: Not specified</a:t>
            </a:r>
          </a:p>
          <a:p>
            <a:r>
              <a:rPr lang="en-US" dirty="0" smtClean="0"/>
              <a:t>Where: Not specified</a:t>
            </a:r>
          </a:p>
          <a:p>
            <a:r>
              <a:rPr lang="en-US" dirty="0" smtClean="0"/>
              <a:t>Why: To test how well an herbal drug works on a common cold</a:t>
            </a:r>
          </a:p>
          <a:p>
            <a:r>
              <a:rPr lang="en-US" dirty="0" smtClean="0"/>
              <a:t>How: The scientists set up an experiment</a:t>
            </a:r>
          </a:p>
          <a:p>
            <a:r>
              <a:rPr lang="en-US" dirty="0" smtClean="0"/>
              <a:t>Variable: Treatment (categorical), Cold severity rating (ordinal categorical, but might cautiously call it quantitative with units on scale 0 to 5)</a:t>
            </a:r>
          </a:p>
          <a:p>
            <a:r>
              <a:rPr lang="en-US" dirty="0" smtClean="0"/>
              <a:t>Concerns: </a:t>
            </a:r>
          </a:p>
          <a:p>
            <a:pPr lvl="1"/>
            <a:r>
              <a:rPr lang="en-US" dirty="0" smtClean="0"/>
              <a:t>the severity of a cold seems subjective (difficult to reliably quantify)</a:t>
            </a:r>
          </a:p>
          <a:p>
            <a:pPr lvl="1"/>
            <a:r>
              <a:rPr lang="en-US" dirty="0" smtClean="0"/>
              <a:t>Drug co. scientists would be biased (likely); needs to be a double blind study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390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Chapters 1 and 2</vt:lpstr>
      <vt:lpstr>Slide 2</vt:lpstr>
      <vt:lpstr>With Statistics we…</vt:lpstr>
      <vt:lpstr>Identifying Ws (and H), naming variables, categorical vs. quantitative (incl. units)</vt:lpstr>
      <vt:lpstr>Identifying Ws (and H), naming variables, categorical vs. quantitative (incl. units)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1 and 2</dc:title>
  <dc:creator>debbie_frazier</dc:creator>
  <cp:lastModifiedBy>debbie_frazier</cp:lastModifiedBy>
  <cp:revision>3</cp:revision>
  <dcterms:created xsi:type="dcterms:W3CDTF">2015-08-13T20:38:39Z</dcterms:created>
  <dcterms:modified xsi:type="dcterms:W3CDTF">2015-08-14T20:00:43Z</dcterms:modified>
</cp:coreProperties>
</file>