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8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4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4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1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0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6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4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DF859-FDF3-2141-AE5C-5EF471A239BE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08361-7D0D-3F47-8C45-CFA11CA7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1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pport.zoom.us/hc/en-us/articles/210707503-Virtual-Background" TargetMode="External"/><Relationship Id="rId3" Type="http://schemas.openxmlformats.org/officeDocument/2006/relationships/hyperlink" Target="https://support.google.com/mail/answer/35529?co=GENIE.Platform=Desktop&amp;hl=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APCSP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23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568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Unsafe to receive paper HW</a:t>
            </a:r>
          </a:p>
          <a:p>
            <a:r>
              <a:rPr lang="en-US" dirty="0" smtClean="0"/>
              <a:t>Tedious to grade multiple photos from each student</a:t>
            </a:r>
          </a:p>
          <a:p>
            <a:r>
              <a:rPr lang="en-US" dirty="0" smtClean="0"/>
              <a:t>OLD HW can be emailed (photos)</a:t>
            </a:r>
          </a:p>
          <a:p>
            <a:r>
              <a:rPr lang="en-US" dirty="0" smtClean="0"/>
              <a:t>NEW HW will be online with answers submitted through tools (Khan, AP Classroom a la College Board)</a:t>
            </a:r>
          </a:p>
          <a:p>
            <a:r>
              <a:rPr lang="en-US" dirty="0" smtClean="0"/>
              <a:t>Less than 80%?  No/Low Credit.  Redo if this happens for no penalty.  Mrs. F will make retake versions of AP Classroom assessments.  Khan can be redone and hints can be harvested immediately if you need them.</a:t>
            </a:r>
          </a:p>
          <a:p>
            <a:r>
              <a:rPr lang="en-US" dirty="0" smtClean="0"/>
              <a:t>HW will be on schedule for week </a:t>
            </a:r>
            <a:r>
              <a:rPr lang="mr-IN" dirty="0" smtClean="0"/>
              <a:t>–</a:t>
            </a:r>
            <a:r>
              <a:rPr lang="en-US" dirty="0" smtClean="0"/>
              <a:t> see </a:t>
            </a:r>
            <a:r>
              <a:rPr lang="en-US" dirty="0" err="1" smtClean="0"/>
              <a:t>Weebly</a:t>
            </a:r>
            <a:r>
              <a:rPr lang="en-US" dirty="0" smtClean="0"/>
              <a:t>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7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334"/>
            <a:ext cx="8229600" cy="5357926"/>
          </a:xfrm>
        </p:spPr>
        <p:txBody>
          <a:bodyPr>
            <a:normAutofit fontScale="62500" lnSpcReduction="20000"/>
          </a:bodyPr>
          <a:lstStyle/>
          <a:p>
            <a:pPr lvl="0" fontAlgn="base"/>
            <a:r>
              <a:rPr lang="en-US" b="1" dirty="0" smtClean="0"/>
              <a:t>BEFORE </a:t>
            </a:r>
            <a:r>
              <a:rPr lang="en-US" b="1" dirty="0"/>
              <a:t>CONNECTING</a:t>
            </a:r>
            <a:endParaRPr lang="en-US" sz="2400" dirty="0"/>
          </a:p>
          <a:p>
            <a:pPr lvl="1" fontAlgn="base"/>
            <a:r>
              <a:rPr lang="en-US" b="1" dirty="0"/>
              <a:t>Setup a Quiet </a:t>
            </a:r>
            <a:r>
              <a:rPr lang="en-US" b="1" dirty="0" smtClean="0"/>
              <a:t>Place</a:t>
            </a:r>
          </a:p>
          <a:p>
            <a:pPr lvl="1" fontAlgn="base"/>
            <a:r>
              <a:rPr lang="en-US" b="1" dirty="0" smtClean="0"/>
              <a:t>Dress appropriately</a:t>
            </a:r>
            <a:endParaRPr lang="en-US" dirty="0"/>
          </a:p>
          <a:p>
            <a:pPr lvl="1" fontAlgn="base"/>
            <a:r>
              <a:rPr lang="en-US" b="1" dirty="0" smtClean="0"/>
              <a:t>Check </a:t>
            </a:r>
            <a:r>
              <a:rPr lang="en-US" b="1" dirty="0"/>
              <a:t>your Audio and Video settings before joining</a:t>
            </a:r>
            <a:r>
              <a:rPr lang="en-US" dirty="0"/>
              <a:t>.  Are you on mute? Is your camera on? You can adjust both of these settings in the bottom left corner “mute” and “video” icons in Zoom.</a:t>
            </a:r>
            <a:endParaRPr lang="en-US" sz="2000" dirty="0"/>
          </a:p>
          <a:p>
            <a:pPr lvl="1" fontAlgn="base"/>
            <a:r>
              <a:rPr lang="en-US" b="1" dirty="0" smtClean="0"/>
              <a:t>Pick </a:t>
            </a:r>
            <a:r>
              <a:rPr lang="en-US" b="1" dirty="0"/>
              <a:t>a good background:</a:t>
            </a:r>
            <a:r>
              <a:rPr lang="en-US" dirty="0"/>
              <a:t> you don’t want objects or other people in the video.  Put your back against a wall or </a:t>
            </a:r>
            <a:r>
              <a:rPr lang="en-US" u="sng" dirty="0">
                <a:hlinkClick r:id="rId2"/>
              </a:rPr>
              <a:t>use a virtual background</a:t>
            </a:r>
            <a:r>
              <a:rPr lang="en-US" dirty="0"/>
              <a:t> and </a:t>
            </a:r>
            <a:r>
              <a:rPr lang="en-US" u="sng" dirty="0">
                <a:hlinkClick r:id="rId3"/>
              </a:rPr>
              <a:t>Ensure your Profile picture is </a:t>
            </a:r>
            <a:r>
              <a:rPr lang="en-US" u="sng" dirty="0" smtClean="0">
                <a:hlinkClick r:id="rId3"/>
              </a:rPr>
              <a:t>appropriate</a:t>
            </a:r>
            <a:r>
              <a:rPr lang="en-US" u="sng" dirty="0" smtClean="0"/>
              <a:t>.</a:t>
            </a:r>
            <a:endParaRPr lang="en-US" sz="2000" dirty="0"/>
          </a:p>
          <a:p>
            <a:pPr lvl="0" fontAlgn="base"/>
            <a:r>
              <a:rPr lang="en-US" b="1" dirty="0"/>
              <a:t>DURING THE CONFERENCE</a:t>
            </a:r>
            <a:endParaRPr lang="en-US" sz="2400" dirty="0"/>
          </a:p>
          <a:p>
            <a:pPr lvl="1" fontAlgn="base"/>
            <a:r>
              <a:rPr lang="en-US" b="1" dirty="0"/>
              <a:t>Follow teacher guidelines</a:t>
            </a:r>
            <a:r>
              <a:rPr lang="en-US" dirty="0"/>
              <a:t>: </a:t>
            </a:r>
            <a:r>
              <a:rPr lang="en-US" dirty="0" smtClean="0"/>
              <a:t>If </a:t>
            </a:r>
            <a:r>
              <a:rPr lang="en-US" dirty="0"/>
              <a:t>you aren’t sure, ask your </a:t>
            </a:r>
            <a:r>
              <a:rPr lang="en-US" dirty="0" smtClean="0"/>
              <a:t>teacher (Chat or Interrupt kindly).</a:t>
            </a:r>
            <a:endParaRPr lang="en-US" sz="2000" dirty="0"/>
          </a:p>
          <a:p>
            <a:pPr lvl="1" fontAlgn="base"/>
            <a:r>
              <a:rPr lang="en-US" b="1" dirty="0"/>
              <a:t>Keep conversation appropriate</a:t>
            </a:r>
            <a:r>
              <a:rPr lang="en-US" dirty="0"/>
              <a:t> - share topics relevant to class and your well</a:t>
            </a:r>
            <a:r>
              <a:rPr lang="en-US" dirty="0" smtClean="0"/>
              <a:t>-being </a:t>
            </a:r>
            <a:r>
              <a:rPr lang="en-US" dirty="0"/>
              <a:t>as a </a:t>
            </a:r>
            <a:r>
              <a:rPr lang="en-US" dirty="0" smtClean="0"/>
              <a:t>student.</a:t>
            </a:r>
            <a:endParaRPr lang="en-US" sz="2000" dirty="0"/>
          </a:p>
          <a:p>
            <a:pPr lvl="1" fontAlgn="base"/>
            <a:r>
              <a:rPr lang="en-US" b="1" dirty="0"/>
              <a:t>Monitor your Audio and Video settings</a:t>
            </a:r>
            <a:r>
              <a:rPr lang="en-US" dirty="0"/>
              <a:t>.  Are you on mute? Is your camera on? You can adjust both of these settings in the bottom left corner “mute” and “video” icons in Zoom</a:t>
            </a:r>
            <a:r>
              <a:rPr lang="en-US" dirty="0" smtClean="0"/>
              <a:t>.</a:t>
            </a:r>
          </a:p>
          <a:p>
            <a:pPr lvl="1" fontAlgn="base"/>
            <a:r>
              <a:rPr lang="en-US" sz="2700" b="1" dirty="0" smtClean="0"/>
              <a:t>Participate when prompted: </a:t>
            </a:r>
            <a:r>
              <a:rPr lang="en-US" sz="2700" dirty="0" smtClean="0"/>
              <a:t>Chat, video gestures (e.g. thumbs up), and/or audio.</a:t>
            </a:r>
          </a:p>
          <a:p>
            <a:pPr lvl="1" fontAlgn="base"/>
            <a:r>
              <a:rPr lang="en-US" sz="2700" b="1" dirty="0" smtClean="0"/>
              <a:t>Breakout Rooms</a:t>
            </a:r>
            <a:r>
              <a:rPr lang="en-US" sz="2700" dirty="0" smtClean="0"/>
              <a:t> may be used during small-group discussion.</a:t>
            </a:r>
            <a:endParaRPr lang="en-US" sz="2700" b="1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7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breaths</a:t>
            </a:r>
            <a:r>
              <a:rPr lang="mr-IN" dirty="0" smtClean="0"/>
              <a:t>…</a:t>
            </a:r>
            <a:r>
              <a:rPr lang="en-US" dirty="0" smtClean="0"/>
              <a:t> and gratitude!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things to be grateful for.  (Write them down on your paper.)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1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577" y="494473"/>
            <a:ext cx="5155586" cy="602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1" b="-937"/>
          <a:stretch/>
        </p:blipFill>
        <p:spPr>
          <a:xfrm>
            <a:off x="457200" y="413098"/>
            <a:ext cx="8229600" cy="6226896"/>
          </a:xfrm>
        </p:spPr>
      </p:pic>
    </p:spTree>
    <p:extLst>
      <p:ext uri="{BB962C8B-B14F-4D97-AF65-F5344CB8AC3E}">
        <p14:creationId xmlns:p14="http://schemas.microsoft.com/office/powerpoint/2010/main" val="54998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266" b="-426"/>
          <a:stretch/>
        </p:blipFill>
        <p:spPr>
          <a:xfrm>
            <a:off x="457200" y="1055665"/>
            <a:ext cx="8229600" cy="5569017"/>
          </a:xfrm>
        </p:spPr>
      </p:pic>
    </p:spTree>
    <p:extLst>
      <p:ext uri="{BB962C8B-B14F-4D97-AF65-F5344CB8AC3E}">
        <p14:creationId xmlns:p14="http://schemas.microsoft.com/office/powerpoint/2010/main" val="43211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3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Board Changes</a:t>
            </a:r>
          </a:p>
          <a:p>
            <a:r>
              <a:rPr lang="en-US" dirty="0" smtClean="0"/>
              <a:t>HW Changes</a:t>
            </a:r>
          </a:p>
          <a:p>
            <a:r>
              <a:rPr lang="en-US" dirty="0" smtClean="0"/>
              <a:t>Review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5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Board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offered on 2 diff dates, can be done from home and open note</a:t>
            </a:r>
          </a:p>
          <a:p>
            <a:r>
              <a:rPr lang="en-US" dirty="0" smtClean="0"/>
              <a:t>Chi-Squared and Linear Regression Inference not required (Chapters 26, 27)</a:t>
            </a:r>
          </a:p>
          <a:p>
            <a:r>
              <a:rPr lang="en-US" dirty="0" smtClean="0"/>
              <a:t>Exam shorter</a:t>
            </a:r>
          </a:p>
          <a:p>
            <a:r>
              <a:rPr lang="en-US" dirty="0" smtClean="0"/>
              <a:t>More detail to come in next 2 weeks!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7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201</Words>
  <Application>Microsoft Macintosh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APCSP Meeting</vt:lpstr>
      <vt:lpstr>Getting Started with Zoom</vt:lpstr>
      <vt:lpstr>Deep breaths… and gratitude!</vt:lpstr>
      <vt:lpstr>PowerPoint Presentation</vt:lpstr>
      <vt:lpstr>PowerPoint Presentation</vt:lpstr>
      <vt:lpstr>PowerPoint Presentation</vt:lpstr>
      <vt:lpstr>PowerPoint Presentation</vt:lpstr>
      <vt:lpstr>Agenda</vt:lpstr>
      <vt:lpstr>College Board Changes</vt:lpstr>
      <vt:lpstr>HW Changes</vt:lpstr>
    </vt:vector>
  </TitlesOfParts>
  <Company>Thyrm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APCSP Meeting</dc:title>
  <dc:creator>Debbie Frazier</dc:creator>
  <cp:lastModifiedBy>Debbie Frazier</cp:lastModifiedBy>
  <cp:revision>2</cp:revision>
  <dcterms:created xsi:type="dcterms:W3CDTF">2020-03-24T15:36:10Z</dcterms:created>
  <dcterms:modified xsi:type="dcterms:W3CDTF">2020-03-24T15:49:16Z</dcterms:modified>
</cp:coreProperties>
</file>